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926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42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4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9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1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8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343178" y="545356"/>
            <a:ext cx="7274257" cy="1309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346492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Agenda prévisionnel 2</a:t>
            </a:r>
            <a:r>
              <a:rPr kumimoji="0" lang="fr-FR" sz="2000" b="0" i="0" u="none" strike="noStrike" kern="1200" cap="all" spc="0" normalizeH="0" baseline="30000" noProof="0" dirty="0" smtClean="0">
                <a:ln>
                  <a:noFill/>
                </a:ln>
                <a:solidFill>
                  <a:srgbClr val="346492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eme</a:t>
            </a:r>
            <a:r>
              <a:rPr kumimoji="0" lang="fr-FR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346492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semestre 2024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301" y="116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/>
          </p:nvPr>
        </p:nvGraphicFramePr>
        <p:xfrm>
          <a:off x="283416" y="116114"/>
          <a:ext cx="14478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 bitmap" r:id="rId3" imgW="1448002" imgH="1247619" progId="Paint.Picture">
                  <p:embed/>
                </p:oleObj>
              </mc:Choice>
              <mc:Fallback>
                <p:oleObj name="Image bitmap" r:id="rId3" imgW="1448002" imgH="1247619" progId="Paint.Picture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16" y="116114"/>
                        <a:ext cx="144780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10029371" y="135166"/>
          <a:ext cx="18288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 bitmap" r:id="rId5" imgW="1828571" imgH="1238423" progId="Paint.Picture">
                  <p:embed/>
                </p:oleObj>
              </mc:Choice>
              <mc:Fallback>
                <p:oleObj name="Image bitmap" r:id="rId5" imgW="1828571" imgH="1238423" progId="Paint.Picture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9371" y="135166"/>
                        <a:ext cx="18288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92813"/>
              </p:ext>
            </p:extLst>
          </p:nvPr>
        </p:nvGraphicFramePr>
        <p:xfrm>
          <a:off x="865915" y="2284166"/>
          <a:ext cx="10228782" cy="3090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136">
                  <a:extLst>
                    <a:ext uri="{9D8B030D-6E8A-4147-A177-3AD203B41FA5}">
                      <a16:colId xmlns:a16="http://schemas.microsoft.com/office/drawing/2014/main" val="3990797376"/>
                    </a:ext>
                  </a:extLst>
                </a:gridCol>
                <a:gridCol w="8965646">
                  <a:extLst>
                    <a:ext uri="{9D8B030D-6E8A-4147-A177-3AD203B41FA5}">
                      <a16:colId xmlns:a16="http://schemas.microsoft.com/office/drawing/2014/main" val="3245216381"/>
                    </a:ext>
                  </a:extLst>
                </a:gridCol>
              </a:tblGrid>
              <a:tr h="772663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Septembre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9h30	   </a:t>
                      </a:r>
                      <a:r>
                        <a:rPr lang="fr-FR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Atelier du GT « Logement des jeunes » de la commission de l’insertion des jeunes</a:t>
                      </a:r>
                      <a:endParaRPr lang="fr-FR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14h30	   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de l’insertion des jeunes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01108"/>
                  </a:ext>
                </a:extLst>
              </a:tr>
              <a:tr h="77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Octobre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2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14h30         </a:t>
                      </a:r>
                      <a:r>
                        <a:rPr lang="fr-F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de l’éducation populaire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16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9h             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de l’insertion des jeunes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17213"/>
                  </a:ext>
                </a:extLst>
              </a:tr>
              <a:tr h="77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Novembre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20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14h30    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fr-F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de l’éducation populaire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 29 à 9h30	   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 de l’insertion des jeunes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93590"/>
                  </a:ext>
                </a:extLst>
              </a:tr>
              <a:tr h="772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4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à 17h30      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Plénière du COJ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 11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à 14h30       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8C8C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Commission de l’éducation populaire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3354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593977" y="6152606"/>
            <a:ext cx="95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95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Impact</vt:lpstr>
      <vt:lpstr>Grand événement</vt:lpstr>
      <vt:lpstr>Image bitmap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NORA MOUNIB</dc:creator>
  <cp:lastModifiedBy>NORA MOUNIB</cp:lastModifiedBy>
  <cp:revision>28</cp:revision>
  <dcterms:created xsi:type="dcterms:W3CDTF">2023-01-16T12:13:56Z</dcterms:created>
  <dcterms:modified xsi:type="dcterms:W3CDTF">2024-12-30T13:39:40Z</dcterms:modified>
</cp:coreProperties>
</file>